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2ED6E14-A686-4E02-B289-2522F6862BCF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78" d="100"/>
          <a:sy n="78" d="100"/>
        </p:scale>
        <p:origin x="24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409A-FCB4-4111-BAA4-B6D65641F3D9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1EAEE544-EF6E-4D19-8719-B6D7E2C9B41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1452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409A-FCB4-4111-BAA4-B6D65641F3D9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EE544-EF6E-4D19-8719-B6D7E2C9B416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7522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409A-FCB4-4111-BAA4-B6D65641F3D9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EE544-EF6E-4D19-8719-B6D7E2C9B41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2240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409A-FCB4-4111-BAA4-B6D65641F3D9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EE544-EF6E-4D19-8719-B6D7E2C9B416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1801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409A-FCB4-4111-BAA4-B6D65641F3D9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EE544-EF6E-4D19-8719-B6D7E2C9B416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7070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409A-FCB4-4111-BAA4-B6D65641F3D9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EE544-EF6E-4D19-8719-B6D7E2C9B416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12853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409A-FCB4-4111-BAA4-B6D65641F3D9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EE544-EF6E-4D19-8719-B6D7E2C9B4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5550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409A-FCB4-4111-BAA4-B6D65641F3D9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EE544-EF6E-4D19-8719-B6D7E2C9B416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7946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C6D409A-FCB4-4111-BAA4-B6D65641F3D9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EE544-EF6E-4D19-8719-B6D7E2C9B416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1811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409A-FCB4-4111-BAA4-B6D65641F3D9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EE544-EF6E-4D19-8719-B6D7E2C9B416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68135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409A-FCB4-4111-BAA4-B6D65641F3D9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AEE544-EF6E-4D19-8719-B6D7E2C9B41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4070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6D409A-FCB4-4111-BAA4-B6D65641F3D9}" type="datetimeFigureOut">
              <a:rPr lang="en-US" smtClean="0"/>
              <a:t>12/8/2020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1EAEE544-EF6E-4D19-8719-B6D7E2C9B416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132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091EDD-82CD-4F9D-ACB2-7F16A2A88A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Collin street Bakery- sandy Jenkins Case.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C2529A-2B3B-48BF-BA9E-2C3CD8AE3B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Case analysis. </a:t>
            </a:r>
          </a:p>
        </p:txBody>
      </p:sp>
    </p:spTree>
    <p:extLst>
      <p:ext uri="{BB962C8B-B14F-4D97-AF65-F5344CB8AC3E}">
        <p14:creationId xmlns:p14="http://schemas.microsoft.com/office/powerpoint/2010/main" val="32769754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E697C-496A-4378-98DD-F6DCD4F7D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FE13DD-E4A0-4162-9A54-672FC7A940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Collin street Bakery is located in Corsicana, Texas.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Both of its top executive were charged with felony resulting from embezzlement of funds.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They were sentenced to 120 months in prison.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Sandy Jenkins was a corporate controller of the bakery.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37307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84F942-2F19-4C3F-9533-1ADDE2236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Risks of material misstatement on a financial statement level.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C92FCE-666E-4762-AC09-223620261D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Operation in an industry that is rapidly changing resulting from technology.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Sandy failed in his management duties which shows incompetence.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bakery lacked a proper accounting systems or records to be used for auditing (Johnstone et al, 2019).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top executives of the bakery did not practice oversight on the activities of the firm.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739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D4D64-2FE8-4503-93FB-69004E828F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Case auditing analysis.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40B69A-40A9-4EBC-A76D-FB563DCB45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Failure to disclose all the financial information may determine the outcome of cases (Powell &amp; Persico, 1996).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risk of missing the financial details leads to mis presentation of facts.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sentences resulting from economic crime is determined by the money lost and abandon of duty.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Investigators determine the very details which is easily left out by auditors.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116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D1E365-B481-498F-AF5A-0BA755262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Completeness controls related to valuation.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F1990-C65E-4ED2-B51B-E3084BE04E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971800" algn="ctr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internal auditing system of the bakery did not ensure maximum safety of funds.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tabLst>
                <a:tab pos="2971800" algn="ctr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executive failed to disclose financial information which they benefit from.	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executive did not have preventative policies in the organization.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Financial records must be maintained in the highest level of accuracy to avoid errors of entry.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8894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15587-61D7-4114-A295-B21E26CC6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Managerial assertions.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96A39-CE02-476F-90C3-A4CF424C4B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assets and liabilities are from the books of accounts belong to the Bakery (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Simeunović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al, 2016).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bakery reserves the rights to the liabilities and assets stated in the book.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Valuation or allocation assertion applies as the appropriate assets and liabilities needs to be disclosed honestly.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Completeness ensures that the expenses that have been incurred is accounted for.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714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07CFF-1359-4E1C-B6AE-55C72C6F6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Content of the engagement letter for the client. </a:t>
            </a: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AFFA56-0BE8-4C23-8D6F-6B4653585F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Fee structure should be included to indicate the cost of services provided.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confirmation of terms clause should be clear to indicate agreement.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period of engagement should be well defined.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scope of services that are to be provided to the client.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85934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AEAAC-1FE2-4C6F-BFD4-B53C1F7D9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A32B23-6C88-4EE9-B775-8D8F93F1B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executive of the bakery are responsible for this fraud.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There are 76% responsible for financial decision in the organization.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Sandy Jenkins failed to exercise oversight over fiscal and monetary activities of the firm.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sentence was appropriate to prevent the economic gain that would have benefited one person.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7471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7ADBCC-6BFD-43B1-AB35-B1E3BC5BD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786E15-A397-488C-9899-07E7533A48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Powell, C. L., &amp; Persico, J. E. (1996). 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My </a:t>
            </a:r>
            <a:r>
              <a:rPr lang="en-US" sz="18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american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journey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Random House Digital, Inc.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Johnstone, K. M., Rittenberg, L. E., &amp; Gramling, A. A. (2019). 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Auditing: A Risk-based Approach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Cengage.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Simeunović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N.,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Grubor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G., &amp;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Ristić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N. (2016). Forensic accounting in the fraud auditing case. 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European Journal of Applied Economics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 </a:t>
            </a:r>
            <a:r>
              <a:rPr lang="en-US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13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(2), 45-56.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0889736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21</TotalTime>
  <Words>534</Words>
  <Application>Microsoft Office PowerPoint</Application>
  <PresentationFormat>Widescreen</PresentationFormat>
  <Paragraphs>41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Gill Sans MT</vt:lpstr>
      <vt:lpstr>Times New Roman</vt:lpstr>
      <vt:lpstr>Gallery</vt:lpstr>
      <vt:lpstr>Collin street Bakery- sandy Jenkins Case.</vt:lpstr>
      <vt:lpstr>Background.</vt:lpstr>
      <vt:lpstr>Risks of material misstatement on a financial statement level. </vt:lpstr>
      <vt:lpstr>Case auditing analysis.  </vt:lpstr>
      <vt:lpstr>Completeness controls related to valuation.  </vt:lpstr>
      <vt:lpstr>Managerial assertions.</vt:lpstr>
      <vt:lpstr>Content of the engagement letter for the client.  </vt:lpstr>
      <vt:lpstr>Conclusion.</vt:lpstr>
      <vt:lpstr>References.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Collin street Bakery- sandy Jenkins Case.</dc:title>
  <dc:creator>Joseph Kanyi</dc:creator>
  <cp:lastModifiedBy>Joseph Kanyi</cp:lastModifiedBy>
  <cp:revision>1</cp:revision>
  <dcterms:created xsi:type="dcterms:W3CDTF">2020-12-08T00:29:01Z</dcterms:created>
  <dcterms:modified xsi:type="dcterms:W3CDTF">2020-12-08T00:50:19Z</dcterms:modified>
</cp:coreProperties>
</file>